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f80ad49f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f80ad49f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f80ad49f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f80ad49f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f80ad49f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f80ad49f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f80ad49f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f80ad49f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f80ad49f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f80ad49f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f80ad49f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f80ad49f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f80ad49f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f80ad49f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f80ad49f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f80ad49f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f80ad49f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f80ad49f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247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Investor’s Dream 2.0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Fintech - Project 2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38900" y="3423600"/>
            <a:ext cx="40482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2 Collaborators: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Julian Ritchey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John Yin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Andrea Delgadillo Tomasevich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Dmitry Chalganov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Wanlin Li</a:t>
            </a:r>
            <a:endParaRPr sz="1400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598600" y="4721700"/>
            <a:ext cx="35454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Presentation Date: June 15, 2023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300500" y="3124725"/>
            <a:ext cx="71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Attention!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50" y="1366800"/>
            <a:ext cx="7487501" cy="32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the Project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307850"/>
            <a:ext cx="7505700" cy="19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" sz="1829"/>
              <a:t>Create an easy to use predictive trading product. </a:t>
            </a:r>
            <a:endParaRPr sz="182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463" y="1882375"/>
            <a:ext cx="5431075" cy="305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Questions	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07875" y="1725550"/>
            <a:ext cx="6123000" cy="27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are the potential returns for the customer?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is the customer’s risk tolerance?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How can the customer be kept in the loop?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75" y="1161025"/>
            <a:ext cx="2822050" cy="29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potential returns for the customer?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880110"/>
            <a:ext cx="703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strategies in our </a:t>
            </a:r>
            <a:r>
              <a:rPr lang="en"/>
              <a:t>product</a:t>
            </a:r>
            <a:r>
              <a:rPr lang="en"/>
              <a:t> are back-tested through algorithmic trading models. The future prices of stocks are calculated through a neural network model.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838" y="1611630"/>
            <a:ext cx="6194324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customer’s risk tolerance?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880110"/>
            <a:ext cx="7041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risk tolerance of a customer is evaluated through Robo Advisor (Lex Bot) and Machine Learning Model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426" y="1611630"/>
            <a:ext cx="3265148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3758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the customer be kept in a loop?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880110"/>
            <a:ext cx="703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customer will be notified about their risk tolerance and in the future - updates on their ongoing trades.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537" y="1611630"/>
            <a:ext cx="2710927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2221350" y="188350"/>
            <a:ext cx="4701300" cy="1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Investor’s Dream 2.0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1073663" y="1000425"/>
            <a:ext cx="6996675" cy="39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Technology was used?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511900" y="1484625"/>
            <a:ext cx="66999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Python (main programming language)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Flask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Dash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API Calls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Tensor Flow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Scikit-Learn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Amazon Lex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SQL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HTML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CSS</a:t>
            </a:r>
            <a:endParaRPr sz="1200"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670" y="1236600"/>
            <a:ext cx="3866650" cy="30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Difficulties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9080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Investigating API interactions with various servers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Integrating separate developers’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Tweaking the trading strategy models to get best returns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Getting secure access to Gmail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Getting Lex Bot integrated with Flask/Dash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Pickling and unpickling machine-learning models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700" y="1026575"/>
            <a:ext cx="3197375" cy="3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